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379688-BD91-48D4-85C3-F5B2042F1A66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39A2099-C371-449B-B692-8902E2048EC5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Печатные учебники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3B646B0-3061-46E4-9EE5-B382E34E9D5F}" type="parTrans" cxnId="{5CA85748-802F-46C2-8414-06063C7AF78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AA0C3F1-8F70-4085-BBA4-3771BC4F15DE}" type="sibTrans" cxnId="{5CA85748-802F-46C2-8414-06063C7AF78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CB9CDB2-CA3D-48DD-A8B6-35A5C88FBA6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Электронные учебники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614B646-B741-43BE-84A6-9BDF998E60DF}" type="parTrans" cxnId="{174F9D61-C62D-44DC-874A-EC9DD16C976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D1410AF-D312-403F-A756-D61A037A25AB}" type="sibTrans" cxnId="{174F9D61-C62D-44DC-874A-EC9DD16C976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A314F81-D08F-4783-B8D2-6A3ACE0F9257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Методические и периодические издания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962A021-FDF9-42B8-93F4-3B55F3F355C7}" type="parTrans" cxnId="{4FE33D51-54D1-403B-9932-41646029BCB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E1BAE24-ED3B-4A45-B1E8-8394447BCEC9}" type="sibTrans" cxnId="{4FE33D51-54D1-403B-9932-41646029BCB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D0E0EC5-0E66-4490-8554-2B41F02DFF79}" type="pres">
      <dgm:prSet presAssocID="{D6379688-BD91-48D4-85C3-F5B2042F1A66}" presName="linear" presStyleCnt="0">
        <dgm:presLayoutVars>
          <dgm:dir/>
          <dgm:animLvl val="lvl"/>
          <dgm:resizeHandles val="exact"/>
        </dgm:presLayoutVars>
      </dgm:prSet>
      <dgm:spPr/>
    </dgm:pt>
    <dgm:pt modelId="{EE66F9B9-30BC-4DE3-B707-C44E7180ACE7}" type="pres">
      <dgm:prSet presAssocID="{039A2099-C371-449B-B692-8902E2048EC5}" presName="parentLin" presStyleCnt="0"/>
      <dgm:spPr/>
    </dgm:pt>
    <dgm:pt modelId="{0F8AB4A0-2C02-4A8D-9FD0-6DB4958F814E}" type="pres">
      <dgm:prSet presAssocID="{039A2099-C371-449B-B692-8902E2048EC5}" presName="parentLeftMargin" presStyleLbl="node1" presStyleIdx="0" presStyleCnt="3"/>
      <dgm:spPr/>
    </dgm:pt>
    <dgm:pt modelId="{D47233B9-077E-40C4-8134-5EF5444B17FD}" type="pres">
      <dgm:prSet presAssocID="{039A2099-C371-449B-B692-8902E2048E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33EFE-564B-433F-9DF7-E5F4EC92318C}" type="pres">
      <dgm:prSet presAssocID="{039A2099-C371-449B-B692-8902E2048EC5}" presName="negativeSpace" presStyleCnt="0"/>
      <dgm:spPr/>
    </dgm:pt>
    <dgm:pt modelId="{34961B41-3E20-4D55-AFF7-94BAEBF924D0}" type="pres">
      <dgm:prSet presAssocID="{039A2099-C371-449B-B692-8902E2048EC5}" presName="childText" presStyleLbl="conFgAcc1" presStyleIdx="0" presStyleCnt="3">
        <dgm:presLayoutVars>
          <dgm:bulletEnabled val="1"/>
        </dgm:presLayoutVars>
      </dgm:prSet>
      <dgm:spPr/>
    </dgm:pt>
    <dgm:pt modelId="{9B13315F-9348-4BBA-B11D-CC55002C90AA}" type="pres">
      <dgm:prSet presAssocID="{3AA0C3F1-8F70-4085-BBA4-3771BC4F15DE}" presName="spaceBetweenRectangles" presStyleCnt="0"/>
      <dgm:spPr/>
    </dgm:pt>
    <dgm:pt modelId="{1493457C-FDF6-48C7-BD9A-6A963A927B39}" type="pres">
      <dgm:prSet presAssocID="{0CB9CDB2-CA3D-48DD-A8B6-35A5C88FBA6D}" presName="parentLin" presStyleCnt="0"/>
      <dgm:spPr/>
    </dgm:pt>
    <dgm:pt modelId="{7F68BF2C-2118-4A86-B44D-CF71F4C22494}" type="pres">
      <dgm:prSet presAssocID="{0CB9CDB2-CA3D-48DD-A8B6-35A5C88FBA6D}" presName="parentLeftMargin" presStyleLbl="node1" presStyleIdx="0" presStyleCnt="3"/>
      <dgm:spPr/>
    </dgm:pt>
    <dgm:pt modelId="{2656B4D7-8948-4963-826F-F380FC2BCDF1}" type="pres">
      <dgm:prSet presAssocID="{0CB9CDB2-CA3D-48DD-A8B6-35A5C88FBA6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977C5-944A-4A10-A97B-1EC4351FFC02}" type="pres">
      <dgm:prSet presAssocID="{0CB9CDB2-CA3D-48DD-A8B6-35A5C88FBA6D}" presName="negativeSpace" presStyleCnt="0"/>
      <dgm:spPr/>
    </dgm:pt>
    <dgm:pt modelId="{E5E4577E-65EE-4D03-83C4-AE3B21CE5154}" type="pres">
      <dgm:prSet presAssocID="{0CB9CDB2-CA3D-48DD-A8B6-35A5C88FBA6D}" presName="childText" presStyleLbl="conFgAcc1" presStyleIdx="1" presStyleCnt="3">
        <dgm:presLayoutVars>
          <dgm:bulletEnabled val="1"/>
        </dgm:presLayoutVars>
      </dgm:prSet>
      <dgm:spPr/>
    </dgm:pt>
    <dgm:pt modelId="{8799F6AE-06C1-45B8-B9B5-71AB68159287}" type="pres">
      <dgm:prSet presAssocID="{BD1410AF-D312-403F-A756-D61A037A25AB}" presName="spaceBetweenRectangles" presStyleCnt="0"/>
      <dgm:spPr/>
    </dgm:pt>
    <dgm:pt modelId="{40D2DC66-D598-4035-97FC-7B0C1B887795}" type="pres">
      <dgm:prSet presAssocID="{3A314F81-D08F-4783-B8D2-6A3ACE0F9257}" presName="parentLin" presStyleCnt="0"/>
      <dgm:spPr/>
    </dgm:pt>
    <dgm:pt modelId="{2249F72E-7A84-4CA8-8494-60226498DAED}" type="pres">
      <dgm:prSet presAssocID="{3A314F81-D08F-4783-B8D2-6A3ACE0F9257}" presName="parentLeftMargin" presStyleLbl="node1" presStyleIdx="1" presStyleCnt="3"/>
      <dgm:spPr/>
    </dgm:pt>
    <dgm:pt modelId="{E68714D8-5234-4A5C-B822-7D265D065658}" type="pres">
      <dgm:prSet presAssocID="{3A314F81-D08F-4783-B8D2-6A3ACE0F925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D765965-7264-471C-A6EB-E6FD7306942A}" type="pres">
      <dgm:prSet presAssocID="{3A314F81-D08F-4783-B8D2-6A3ACE0F9257}" presName="negativeSpace" presStyleCnt="0"/>
      <dgm:spPr/>
    </dgm:pt>
    <dgm:pt modelId="{0AD12D81-FF0F-4DA9-A7BA-C34847D5FBAA}" type="pres">
      <dgm:prSet presAssocID="{3A314F81-D08F-4783-B8D2-6A3ACE0F925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74F9D61-C62D-44DC-874A-EC9DD16C9769}" srcId="{D6379688-BD91-48D4-85C3-F5B2042F1A66}" destId="{0CB9CDB2-CA3D-48DD-A8B6-35A5C88FBA6D}" srcOrd="1" destOrd="0" parTransId="{3614B646-B741-43BE-84A6-9BDF998E60DF}" sibTransId="{BD1410AF-D312-403F-A756-D61A037A25AB}"/>
    <dgm:cxn modelId="{5CA85748-802F-46C2-8414-06063C7AF785}" srcId="{D6379688-BD91-48D4-85C3-F5B2042F1A66}" destId="{039A2099-C371-449B-B692-8902E2048EC5}" srcOrd="0" destOrd="0" parTransId="{93B646B0-3061-46E4-9EE5-B382E34E9D5F}" sibTransId="{3AA0C3F1-8F70-4085-BBA4-3771BC4F15DE}"/>
    <dgm:cxn modelId="{C1939971-A612-4200-BC72-6A2090B704A5}" type="presOf" srcId="{3A314F81-D08F-4783-B8D2-6A3ACE0F9257}" destId="{2249F72E-7A84-4CA8-8494-60226498DAED}" srcOrd="0" destOrd="0" presId="urn:microsoft.com/office/officeart/2005/8/layout/list1"/>
    <dgm:cxn modelId="{4FE33D51-54D1-403B-9932-41646029BCB4}" srcId="{D6379688-BD91-48D4-85C3-F5B2042F1A66}" destId="{3A314F81-D08F-4783-B8D2-6A3ACE0F9257}" srcOrd="2" destOrd="0" parTransId="{7962A021-FDF9-42B8-93F4-3B55F3F355C7}" sibTransId="{BE1BAE24-ED3B-4A45-B1E8-8394447BCEC9}"/>
    <dgm:cxn modelId="{1EE01D6F-97AD-4F6F-9CF4-621A1C1F2FFC}" type="presOf" srcId="{039A2099-C371-449B-B692-8902E2048EC5}" destId="{D47233B9-077E-40C4-8134-5EF5444B17FD}" srcOrd="1" destOrd="0" presId="urn:microsoft.com/office/officeart/2005/8/layout/list1"/>
    <dgm:cxn modelId="{73D56624-9C14-4CBD-BA88-F1F476818C86}" type="presOf" srcId="{D6379688-BD91-48D4-85C3-F5B2042F1A66}" destId="{0D0E0EC5-0E66-4490-8554-2B41F02DFF79}" srcOrd="0" destOrd="0" presId="urn:microsoft.com/office/officeart/2005/8/layout/list1"/>
    <dgm:cxn modelId="{4A51804C-2049-406C-9777-250CEA9E3CAB}" type="presOf" srcId="{039A2099-C371-449B-B692-8902E2048EC5}" destId="{0F8AB4A0-2C02-4A8D-9FD0-6DB4958F814E}" srcOrd="0" destOrd="0" presId="urn:microsoft.com/office/officeart/2005/8/layout/list1"/>
    <dgm:cxn modelId="{AAA22632-1B39-46D3-BC17-14959AB030E7}" type="presOf" srcId="{3A314F81-D08F-4783-B8D2-6A3ACE0F9257}" destId="{E68714D8-5234-4A5C-B822-7D265D065658}" srcOrd="1" destOrd="0" presId="urn:microsoft.com/office/officeart/2005/8/layout/list1"/>
    <dgm:cxn modelId="{660D2BF5-2608-4A8A-8F66-9BE4A4CB62DD}" type="presOf" srcId="{0CB9CDB2-CA3D-48DD-A8B6-35A5C88FBA6D}" destId="{2656B4D7-8948-4963-826F-F380FC2BCDF1}" srcOrd="1" destOrd="0" presId="urn:microsoft.com/office/officeart/2005/8/layout/list1"/>
    <dgm:cxn modelId="{DF74D748-95F0-445D-9870-89563D5E8716}" type="presOf" srcId="{0CB9CDB2-CA3D-48DD-A8B6-35A5C88FBA6D}" destId="{7F68BF2C-2118-4A86-B44D-CF71F4C22494}" srcOrd="0" destOrd="0" presId="urn:microsoft.com/office/officeart/2005/8/layout/list1"/>
    <dgm:cxn modelId="{61D21F06-D8C1-444A-A0F9-02407C8B1AD8}" type="presParOf" srcId="{0D0E0EC5-0E66-4490-8554-2B41F02DFF79}" destId="{EE66F9B9-30BC-4DE3-B707-C44E7180ACE7}" srcOrd="0" destOrd="0" presId="urn:microsoft.com/office/officeart/2005/8/layout/list1"/>
    <dgm:cxn modelId="{5ECF0576-F092-4B25-AF9F-2C9CEAED43EA}" type="presParOf" srcId="{EE66F9B9-30BC-4DE3-B707-C44E7180ACE7}" destId="{0F8AB4A0-2C02-4A8D-9FD0-6DB4958F814E}" srcOrd="0" destOrd="0" presId="urn:microsoft.com/office/officeart/2005/8/layout/list1"/>
    <dgm:cxn modelId="{1F786D2A-BF1E-4BC0-B7A3-AA4CBB9041EA}" type="presParOf" srcId="{EE66F9B9-30BC-4DE3-B707-C44E7180ACE7}" destId="{D47233B9-077E-40C4-8134-5EF5444B17FD}" srcOrd="1" destOrd="0" presId="urn:microsoft.com/office/officeart/2005/8/layout/list1"/>
    <dgm:cxn modelId="{59442387-EF53-4981-A8B6-ABB988308E87}" type="presParOf" srcId="{0D0E0EC5-0E66-4490-8554-2B41F02DFF79}" destId="{37433EFE-564B-433F-9DF7-E5F4EC92318C}" srcOrd="1" destOrd="0" presId="urn:microsoft.com/office/officeart/2005/8/layout/list1"/>
    <dgm:cxn modelId="{33A7083E-23B9-43A6-9F28-802E1461C711}" type="presParOf" srcId="{0D0E0EC5-0E66-4490-8554-2B41F02DFF79}" destId="{34961B41-3E20-4D55-AFF7-94BAEBF924D0}" srcOrd="2" destOrd="0" presId="urn:microsoft.com/office/officeart/2005/8/layout/list1"/>
    <dgm:cxn modelId="{B75CBD3E-6748-474D-A977-F59C29A2EAB7}" type="presParOf" srcId="{0D0E0EC5-0E66-4490-8554-2B41F02DFF79}" destId="{9B13315F-9348-4BBA-B11D-CC55002C90AA}" srcOrd="3" destOrd="0" presId="urn:microsoft.com/office/officeart/2005/8/layout/list1"/>
    <dgm:cxn modelId="{8D7FD2BC-1AEB-496C-BDBE-F2D09D6720D3}" type="presParOf" srcId="{0D0E0EC5-0E66-4490-8554-2B41F02DFF79}" destId="{1493457C-FDF6-48C7-BD9A-6A963A927B39}" srcOrd="4" destOrd="0" presId="urn:microsoft.com/office/officeart/2005/8/layout/list1"/>
    <dgm:cxn modelId="{95230288-E209-4E18-916F-DFBB6E8BEBDD}" type="presParOf" srcId="{1493457C-FDF6-48C7-BD9A-6A963A927B39}" destId="{7F68BF2C-2118-4A86-B44D-CF71F4C22494}" srcOrd="0" destOrd="0" presId="urn:microsoft.com/office/officeart/2005/8/layout/list1"/>
    <dgm:cxn modelId="{07B54391-AAF8-4075-90F4-575CAA04C097}" type="presParOf" srcId="{1493457C-FDF6-48C7-BD9A-6A963A927B39}" destId="{2656B4D7-8948-4963-826F-F380FC2BCDF1}" srcOrd="1" destOrd="0" presId="urn:microsoft.com/office/officeart/2005/8/layout/list1"/>
    <dgm:cxn modelId="{C7B56314-DD84-42B8-A6F6-9F5BE04AF672}" type="presParOf" srcId="{0D0E0EC5-0E66-4490-8554-2B41F02DFF79}" destId="{28C977C5-944A-4A10-A97B-1EC4351FFC02}" srcOrd="5" destOrd="0" presId="urn:microsoft.com/office/officeart/2005/8/layout/list1"/>
    <dgm:cxn modelId="{4D3D062F-5997-4F2D-A556-A9523AC8C303}" type="presParOf" srcId="{0D0E0EC5-0E66-4490-8554-2B41F02DFF79}" destId="{E5E4577E-65EE-4D03-83C4-AE3B21CE5154}" srcOrd="6" destOrd="0" presId="urn:microsoft.com/office/officeart/2005/8/layout/list1"/>
    <dgm:cxn modelId="{C73B85F0-773F-4426-99CF-0FFD42FD15E2}" type="presParOf" srcId="{0D0E0EC5-0E66-4490-8554-2B41F02DFF79}" destId="{8799F6AE-06C1-45B8-B9B5-71AB68159287}" srcOrd="7" destOrd="0" presId="urn:microsoft.com/office/officeart/2005/8/layout/list1"/>
    <dgm:cxn modelId="{C289BBE7-8BC8-4F40-893C-D1A0C36CDE4D}" type="presParOf" srcId="{0D0E0EC5-0E66-4490-8554-2B41F02DFF79}" destId="{40D2DC66-D598-4035-97FC-7B0C1B887795}" srcOrd="8" destOrd="0" presId="urn:microsoft.com/office/officeart/2005/8/layout/list1"/>
    <dgm:cxn modelId="{789FAF2D-9FDE-4173-B130-DD1E500A3AC7}" type="presParOf" srcId="{40D2DC66-D598-4035-97FC-7B0C1B887795}" destId="{2249F72E-7A84-4CA8-8494-60226498DAED}" srcOrd="0" destOrd="0" presId="urn:microsoft.com/office/officeart/2005/8/layout/list1"/>
    <dgm:cxn modelId="{C1D5EC4B-B894-494B-8AC4-FDC94CB58400}" type="presParOf" srcId="{40D2DC66-D598-4035-97FC-7B0C1B887795}" destId="{E68714D8-5234-4A5C-B822-7D265D065658}" srcOrd="1" destOrd="0" presId="urn:microsoft.com/office/officeart/2005/8/layout/list1"/>
    <dgm:cxn modelId="{60F5CCDC-F9E4-4A81-80EE-EBBED2C2FFA2}" type="presParOf" srcId="{0D0E0EC5-0E66-4490-8554-2B41F02DFF79}" destId="{8D765965-7264-471C-A6EB-E6FD7306942A}" srcOrd="9" destOrd="0" presId="urn:microsoft.com/office/officeart/2005/8/layout/list1"/>
    <dgm:cxn modelId="{91282EBF-0987-47C2-8C56-87DA4E224F28}" type="presParOf" srcId="{0D0E0EC5-0E66-4490-8554-2B41F02DFF79}" destId="{0AD12D81-FF0F-4DA9-A7BA-C34847D5FBA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61B41-3E20-4D55-AFF7-94BAEBF924D0}">
      <dsp:nvSpPr>
        <dsp:cNvPr id="0" name=""/>
        <dsp:cNvSpPr/>
      </dsp:nvSpPr>
      <dsp:spPr>
        <a:xfrm>
          <a:off x="0" y="527103"/>
          <a:ext cx="885698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7233B9-077E-40C4-8134-5EF5444B17FD}">
      <dsp:nvSpPr>
        <dsp:cNvPr id="0" name=""/>
        <dsp:cNvSpPr/>
      </dsp:nvSpPr>
      <dsp:spPr>
        <a:xfrm>
          <a:off x="442849" y="40023"/>
          <a:ext cx="6199888" cy="974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Печатные учебники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90404" y="87578"/>
        <a:ext cx="6104778" cy="879050"/>
      </dsp:txXfrm>
    </dsp:sp>
    <dsp:sp modelId="{E5E4577E-65EE-4D03-83C4-AE3B21CE5154}">
      <dsp:nvSpPr>
        <dsp:cNvPr id="0" name=""/>
        <dsp:cNvSpPr/>
      </dsp:nvSpPr>
      <dsp:spPr>
        <a:xfrm>
          <a:off x="0" y="2023984"/>
          <a:ext cx="885698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56B4D7-8948-4963-826F-F380FC2BCDF1}">
      <dsp:nvSpPr>
        <dsp:cNvPr id="0" name=""/>
        <dsp:cNvSpPr/>
      </dsp:nvSpPr>
      <dsp:spPr>
        <a:xfrm>
          <a:off x="442849" y="1536903"/>
          <a:ext cx="6199888" cy="974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Электронные учебники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90404" y="1584458"/>
        <a:ext cx="6104778" cy="879050"/>
      </dsp:txXfrm>
    </dsp:sp>
    <dsp:sp modelId="{0AD12D81-FF0F-4DA9-A7BA-C34847D5FBAA}">
      <dsp:nvSpPr>
        <dsp:cNvPr id="0" name=""/>
        <dsp:cNvSpPr/>
      </dsp:nvSpPr>
      <dsp:spPr>
        <a:xfrm>
          <a:off x="0" y="3520864"/>
          <a:ext cx="885698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8714D8-5234-4A5C-B822-7D265D065658}">
      <dsp:nvSpPr>
        <dsp:cNvPr id="0" name=""/>
        <dsp:cNvSpPr/>
      </dsp:nvSpPr>
      <dsp:spPr>
        <a:xfrm>
          <a:off x="442849" y="3033783"/>
          <a:ext cx="6199888" cy="974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Методические и периодические издания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90404" y="3081338"/>
        <a:ext cx="6104778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60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63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1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63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16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75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49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27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2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A7A6-FBA8-4C5B-AEA4-D384F6C5C1A1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18E46-E792-45F9-A5A3-B0CFD67EA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96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rusneb.ru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odetlit.ru/index.php/??????_????_" TargetMode="External"/><Relationship Id="rId5" Type="http://schemas.openxmlformats.org/officeDocument/2006/relationships/hyperlink" Target="https://rgdb.ru/megaproekty/veblandiya-luchshie-sajty-dlya-detej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bibliogid.ru/" TargetMode="External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s://rgdb.ru/component/banners/click/80" TargetMode="External"/><Relationship Id="rId4" Type="http://schemas.openxmlformats.org/officeDocument/2006/relationships/hyperlink" Target="https://diafilm.onli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eles.club/uploads/posts/2022-05/thumbs/1653496641_30-celes-club-p-fon-dlya-prezentatsii-knizhnoi-vistavki-kr-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36512" y="44624"/>
            <a:ext cx="9180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казенное учреждение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«Ресурсный центр системы образования г. Моршанска»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6512" y="6444044"/>
            <a:ext cx="9180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Моршанск,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6512" y="4222829"/>
            <a:ext cx="9180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Чистихина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О.И., заместитель директора </a:t>
            </a:r>
          </a:p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информационным технологиям МКУ «РЦСО»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53791" y="1844824"/>
            <a:ext cx="9615069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Методическое и организационное взаимодействие </a:t>
            </a:r>
          </a:p>
          <a:p>
            <a:pPr algn="ctr"/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библиотек </a:t>
            </a:r>
            <a:r>
              <a:rPr lang="ru-RU" sz="3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федеральными, </a:t>
            </a:r>
            <a:endParaRPr lang="ru-RU" sz="31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региональными </a:t>
            </a:r>
            <a:r>
              <a:rPr lang="ru-RU" sz="3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муниципальными музеями </a:t>
            </a:r>
            <a:endParaRPr lang="ru-RU" sz="31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библиотеками</a:t>
            </a:r>
            <a:endParaRPr lang="ru-RU" sz="31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0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eles.club/uploads/posts/2022-05/thumbs/1653496641_30-celes-club-p-fon-dlya-prezentatsii-knizhnoi-vistavki-kr-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6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16024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работы образовательной организации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66843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соответствии с Федеральным законом от 29.12.2012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273-ФЗ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образовательная организация может иметь в своей структуре различные структурные подразделения, обеспечивающие осуществление образовательной деятельности с учетом уровня, вида и направленности реализуемых образовательных программ, формы обучения и режима пребывания обучающихся, в том числе выставочные залы, 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музеи и иные предусмотренные локальными нормативными актами образовательной организации структурные подразделения.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2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eles.club/uploads/posts/2022-05/thumbs/1653496641_30-celes-club-p-fon-dlya-prezentatsii-knizhnoi-vistavki-kr-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6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24094" y="1245159"/>
            <a:ext cx="91680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организациях, осуществляющих образовательную деятельность,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целях обеспечения реализации образовательных программ формируются библиотеки, в том числе цифровые (электронные) библиотеки, обеспечивающие доступ к профессиональным базам данных, информационным справочным и поисковым системам, а также иным информационным ресурсам.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02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работы информационно-библиотечного центра, школьной библиотеки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s://i.pinimg.com/originals/6d/13/13/6d1313e2948d96ef5dd777eb13cb29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644" y="3208750"/>
            <a:ext cx="4437620" cy="3328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6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eles.club/uploads/posts/2022-05/thumbs/1653496641_30-celes-club-p-fon-dlya-prezentatsii-knizhnoi-vistavki-kr-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6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602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Библиотечный фонд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3224436"/>
              </p:ext>
            </p:extLst>
          </p:nvPr>
        </p:nvGraphicFramePr>
        <p:xfrm>
          <a:off x="107504" y="1412776"/>
          <a:ext cx="88569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01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eles.club/uploads/posts/2022-05/thumbs/1653496641_30-celes-club-p-fon-dlya-prezentatsii-knizhnoi-vistavki-kr-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6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602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работы информационно-библиотечного центра, школьной библиотеки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34076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библиотеках, осуществляющих подписку на периодические издания (газеты и журналы), могут быть организованы специальные мероприятия, направленные на: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знакомство с историей периодической печати и современными изданиями;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навыков восприятия печатной информации;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обсуждение статей и публикаций.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eles.club/uploads/posts/2022-05/thumbs/1653496641_30-celes-club-p-fon-dlya-prezentatsii-knizhnoi-vistavki-kr-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6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602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работы информационно-библиотечного центра, школьной библиотеки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340768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Библиотеки уделяют особое внимание государственным праздникам и памятным датам, к которым организуются массовые мероприятия и книжные выставки.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542925"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Библиотеки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выступают организаторами мероприятий в рамках программы социальной поддержки молодежи «Пушкинская карта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обучающихся в возрасте от 14 лет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eles.club/uploads/posts/2022-05/thumbs/1653496641_30-celes-club-p-fon-dlya-prezentatsii-knizhnoi-vistavki-kr-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6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1602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проект «Символы России»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43808" y="836712"/>
            <a:ext cx="60486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Традиционно проект состоит из двух частей: конкурса и олимпиады, проходящих в двух возрастных категориях (от 10 до 12 лет и от 13 до 16 лет).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42925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рамках конкурса школьникам предлагается придумать интересные вопросы по теме года, а затем по лучшим вопросам, определенным в результате конкурса, в единый день во всех регионах страны проходит Всероссийская олимпиада.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avatars.mds.yandex.net/i?id=0fb5209445a3823a4b3fa132d6c4f13263ef2b67-4662446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" y="908720"/>
            <a:ext cx="2701915" cy="180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114" y="3050439"/>
            <a:ext cx="2701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https://rgdb.ru/projects/simvoly-rossii</a:t>
            </a:r>
            <a:endParaRPr lang="ru-RU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6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eles.club/uploads/posts/2022-05/thumbs/1653496641_30-celes-club-p-fon-dlya-prezentatsii-knizhnoi-vistavki-kr-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6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6024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Достоверные информационные 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1445875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Национальная электронная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библиотека</a:t>
            </a:r>
          </a:p>
          <a:p>
            <a:pPr algn="just"/>
            <a:r>
              <a:rPr lang="en-US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https://rusneb.ru</a:t>
            </a:r>
            <a:r>
              <a:rPr lang="en-US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avatars.mds.yandex.net/i?id=d44feaf91a6e3316ef268cde3254e9fef650175e-9658266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8" y="1245450"/>
            <a:ext cx="2016224" cy="138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73687" y="2921168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 «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ВебЛандия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лучшие сайты для детей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en-US" sz="2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en-US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rgdb.ru/megaproekty/veblandiya-luchshie-sajty-dlya-detej</a:t>
            </a: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73687" y="4646589"/>
            <a:ext cx="50034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Просветительский проект «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ПроДетЛит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/>
              </a:rPr>
              <a:t>https://prodetlit.ru/index.php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/>
              </a:rPr>
              <a:t>/??????_????_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s://avatars.mds.yandex.net/i?id=5505a3f21a7d9219dbdb4b165416fea1edf99fca-10814821-images-thumbs&amp;n=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24" y="2791083"/>
            <a:ext cx="1608113" cy="14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ПроДетЛит - новый проект Российской государственной детской библиотек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16" y="4329057"/>
            <a:ext cx="1650727" cy="165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4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eles.club/uploads/posts/2022-05/thumbs/1653496641_30-celes-club-p-fon-dlya-prezentatsii-knizhnoi-vistavki-kr-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6"/>
          <a:stretch/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6024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Достоверные информационные 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1445875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Путеводитель по детским и подростковым книгам «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Библиогид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en-US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https://bibliogid.ru</a:t>
            </a:r>
            <a:r>
              <a:rPr lang="en-US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3687" y="3133417"/>
            <a:ext cx="60486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Виртуальный музей «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Диафильм.Онлайн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en-US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https://diafilm.online</a:t>
            </a:r>
            <a:r>
              <a:rPr lang="en-US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2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73687" y="4717593"/>
            <a:ext cx="5020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Медиатека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СмотриРГДБ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rgdb.ru/component/banners/click/80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avatars.mds.yandex.net/i?id=729654c8b9be5b6f3cafc48751cce25bde1d3401-8751582-images-thumb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68" y="1343928"/>
            <a:ext cx="1404221" cy="14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vatars.mds.yandex.net/get-socsnippets/7132265/2a0000018dddcc5d940193cd130b07ca38ac/square_8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21" y="2920279"/>
            <a:ext cx="1195713" cy="119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СмотриРГДБ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06" y="457735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3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410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chistihina</cp:lastModifiedBy>
  <cp:revision>39</cp:revision>
  <dcterms:created xsi:type="dcterms:W3CDTF">2023-02-08T06:30:22Z</dcterms:created>
  <dcterms:modified xsi:type="dcterms:W3CDTF">2024-02-27T10:00:29Z</dcterms:modified>
</cp:coreProperties>
</file>